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49" autoAdjust="0"/>
  </p:normalViewPr>
  <p:slideViewPr>
    <p:cSldViewPr>
      <p:cViewPr varScale="1">
        <p:scale>
          <a:sx n="98" d="100"/>
          <a:sy n="98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5802-2948-423B-A7AB-429C84F7AF1A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B68D-0D6F-4225-8444-474ADED3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B68D-0D6F-4225-8444-474ADED3C4A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/>
          <p:nvPr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/>
          <p:nvPr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928934"/>
            <a:ext cx="7072362" cy="1071570"/>
          </a:xfrm>
        </p:spPr>
        <p:txBody>
          <a:bodyPr/>
          <a:lstStyle/>
          <a:p>
            <a:r>
              <a:rPr lang="ru-RU" dirty="0" smtClean="0"/>
              <a:t>Иван III Васильевич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129490" cy="1752600"/>
          </a:xfrm>
        </p:spPr>
        <p:txBody>
          <a:bodyPr/>
          <a:lstStyle/>
          <a:p>
            <a:r>
              <a:rPr lang="ru-RU" dirty="0" smtClean="0"/>
              <a:t>Великий князь московский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Иван III Васильевич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928670"/>
            <a:ext cx="3281350" cy="39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1000108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Рождение:</a:t>
            </a:r>
            <a:r>
              <a:rPr lang="ru-RU" b="1" dirty="0" smtClean="0"/>
              <a:t> </a:t>
            </a:r>
            <a:r>
              <a:rPr lang="ru-RU" dirty="0" smtClean="0"/>
              <a:t>22 января 1440 </a:t>
            </a:r>
            <a:r>
              <a:rPr lang="ru-RU" dirty="0" smtClean="0"/>
              <a:t>Москва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Смерть:</a:t>
            </a:r>
            <a:r>
              <a:rPr lang="ru-RU" b="1" dirty="0" smtClean="0"/>
              <a:t> </a:t>
            </a:r>
            <a:r>
              <a:rPr lang="ru-RU" dirty="0" smtClean="0"/>
              <a:t>27 октября 1505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Место </a:t>
            </a:r>
            <a:r>
              <a:rPr lang="ru-RU" b="1" dirty="0" smtClean="0">
                <a:solidFill>
                  <a:srgbClr val="FF0000"/>
                </a:solidFill>
              </a:rPr>
              <a:t>погребения:</a:t>
            </a:r>
            <a:r>
              <a:rPr lang="ru-RU" b="1" dirty="0" smtClean="0"/>
              <a:t> </a:t>
            </a:r>
            <a:r>
              <a:rPr lang="ru-RU" dirty="0" smtClean="0"/>
              <a:t>Архангельский собор в Москве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Род:</a:t>
            </a:r>
            <a:r>
              <a:rPr lang="ru-RU" b="1" dirty="0" smtClean="0"/>
              <a:t> </a:t>
            </a:r>
            <a:r>
              <a:rPr lang="ru-RU" dirty="0" smtClean="0"/>
              <a:t>Рюриковичи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Отец:</a:t>
            </a:r>
            <a:r>
              <a:rPr lang="ru-RU" b="1" dirty="0" smtClean="0"/>
              <a:t> </a:t>
            </a:r>
            <a:r>
              <a:rPr lang="ru-RU" dirty="0" smtClean="0"/>
              <a:t>Василий II Тёмный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Мать:</a:t>
            </a:r>
            <a:r>
              <a:rPr lang="ru-RU" b="1" dirty="0" smtClean="0"/>
              <a:t> </a:t>
            </a:r>
            <a:r>
              <a:rPr lang="ru-RU" dirty="0" smtClean="0"/>
              <a:t>Мария Ярославна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Супруга:</a:t>
            </a:r>
            <a:r>
              <a:rPr lang="ru-RU" b="1" dirty="0" smtClean="0"/>
              <a:t> </a:t>
            </a:r>
            <a:r>
              <a:rPr lang="ru-RU" dirty="0" smtClean="0"/>
              <a:t>1) Мария Борисовна</a:t>
            </a:r>
          </a:p>
          <a:p>
            <a:r>
              <a:rPr lang="ru-RU" dirty="0" smtClean="0"/>
              <a:t>2) Софья Фоминична Палеолог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Дети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сыновья:</a:t>
            </a:r>
            <a:r>
              <a:rPr lang="ru-RU" dirty="0" smtClean="0"/>
              <a:t> Иван, Василий, Юрий, Дмитрий, Семён, Андрей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дочери: </a:t>
            </a:r>
            <a:r>
              <a:rPr lang="ru-RU" dirty="0" smtClean="0"/>
              <a:t>Елена, Феодосия и Евдокия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Иван III Васильевич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2714620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ГОСУДАРСТВО 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3714744" y="2071678"/>
            <a:ext cx="142876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86116" y="1571612"/>
            <a:ext cx="10715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ГЕРБ</a:t>
            </a:r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4429124" y="2214554"/>
            <a:ext cx="14287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1857364"/>
            <a:ext cx="135732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АРМИЯ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5286380" y="2143116"/>
            <a:ext cx="21431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628" y="1857364"/>
            <a:ext cx="100013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500694" y="2714620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2500306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НЕЗАВИСИМОСТЬ  (СУВЕРИНИТЕТ)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857884" y="3071810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3071810"/>
            <a:ext cx="207170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ЕДИНЫЕ ЗАКОНЫ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2857488" y="2714620"/>
            <a:ext cx="78581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00166" y="2500306"/>
            <a:ext cx="13573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ДЕНЬГИ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2571736" y="3214686"/>
            <a:ext cx="107157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314324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ТЕРРИТОРИЯ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3714744" y="3500438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14612" y="4214818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ЕДИНСТВО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5143504" y="350043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4214818"/>
            <a:ext cx="157163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ВЛАСТЬ</a:t>
            </a:r>
            <a:endParaRPr lang="ru-RU" dirty="0"/>
          </a:p>
        </p:txBody>
      </p:sp>
      <p:sp>
        <p:nvSpPr>
          <p:cNvPr id="7170" name="AutoShape 2" descr="Картинки по запросу герб ивана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8" grpId="0" build="p" animBg="1"/>
      <p:bldP spid="10" grpId="0" build="p" animBg="1"/>
      <p:bldP spid="12" grpId="0" build="p" animBg="1"/>
      <p:bldP spid="14" grpId="0" build="p" animBg="1"/>
      <p:bldP spid="19" grpId="0" build="p" animBg="1"/>
      <p:bldP spid="21" grpId="0" build="p" animBg="1"/>
      <p:bldP spid="24" grpId="0" build="p" animBg="1"/>
      <p:bldP spid="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00264" cy="193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195988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20756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352190" cy="21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571744"/>
            <a:ext cx="321933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643182"/>
            <a:ext cx="2919418" cy="190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7072337"/>
            <a:ext cx="7772400" cy="28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1357298"/>
            <a:ext cx="3779836" cy="404973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1471 – битва на реке Шелоне (Марфа Борецкая).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1478 – присоединение Новгорода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1485 – присоединение Твери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1480 – Стояние на реке Угре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1)1510  – Псков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2) 1514 – Смоленск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3) 1521 – Рязань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543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236810"/>
          </a:xfrm>
        </p:spPr>
        <p:txBody>
          <a:bodyPr/>
          <a:lstStyle/>
          <a:p>
            <a:r>
              <a:rPr lang="ru-RU" dirty="0" smtClean="0"/>
              <a:t>1453 – Москва – третий </a:t>
            </a:r>
            <a:r>
              <a:rPr lang="ru-RU" dirty="0" err="1" smtClean="0"/>
              <a:t>рим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1497 – судебник- сборник законов.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571736" cy="35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142984"/>
            <a:ext cx="3952202" cy="29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14488"/>
            <a:ext cx="7772400" cy="3796667"/>
          </a:xfrm>
        </p:spPr>
        <p:txBody>
          <a:bodyPr/>
          <a:lstStyle/>
          <a:p>
            <a:r>
              <a:rPr lang="ru-RU" sz="2000" dirty="0" smtClean="0"/>
              <a:t>1.Я СЧИТАЮ, ЧТО ИВАН 3 СМОГ СОЗДАТЬ Россию.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2.ПОТОМУ, ЧТО ИВАН 3 ПРИСОЕДИНИЛ НОВГОРОД И ТВЕРЬ, ПОРВАЛ ДОГОВОР С ЗОЛОТОЙ ОРДОЙ.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3.Я МОГУ ДОКАЗАТЬ НА ПРИМЕРЕ- СТОЯНИЕ НА РЕКЕ УГРЕ И В ТОТ МОМЕНТ В 1480 ГОДУ ЗАКОНЧИЛАСЬ МОНГОЛО-ТАТАРСКОЕ ИГО!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4.Я ДЕЛАЮ ВЫВОД, ЧТО ИВАН 3 – государь всея Руси.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85725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Вывод: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5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82</TotalTime>
  <Words>151</Words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Тема5</vt:lpstr>
      <vt:lpstr>Иван III Васильевич  </vt:lpstr>
      <vt:lpstr>Иван III Васильевич  </vt:lpstr>
      <vt:lpstr> Иван III Васильевич   </vt:lpstr>
      <vt:lpstr>Слайд 4</vt:lpstr>
      <vt:lpstr>Слайд 5</vt:lpstr>
      <vt:lpstr>1453 – Москва – третий рим. 1497 – судебник- сборник законов.</vt:lpstr>
      <vt:lpstr>1.Я СЧИТАЮ, ЧТО ИВАН 3 СМОГ СОЗДАТЬ Россию.  2.ПОТОМУ, ЧТО ИВАН 3 ПРИСОЕДИНИЛ НОВГОРОД И ТВЕРЬ, ПОРВАЛ ДОГОВОР С ЗОЛОТОЙ ОРДОЙ.  3.Я МОГУ ДОКАЗАТЬ НА ПРИМЕРЕ- СТОЯНИЕ НА РЕКЕ УГРЕ И В ТОТ МОМЕНТ В 1480 ГОДУ ЗАКОНЧИЛАСЬ МОНГОЛО-ТАТАРСКОЕ ИГО!  4.Я ДЕЛАЮ ВЫВОД, ЧТО ИВАН 3 – государь всея Руси.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III Васильевич  </dc:title>
  <dc:creator>User</dc:creator>
  <cp:lastModifiedBy>User</cp:lastModifiedBy>
  <cp:revision>8</cp:revision>
  <dcterms:created xsi:type="dcterms:W3CDTF">2017-05-21T06:53:01Z</dcterms:created>
  <dcterms:modified xsi:type="dcterms:W3CDTF">2017-05-21T15:46:41Z</dcterms:modified>
</cp:coreProperties>
</file>